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3"/>
    <p:sldId id="860" r:id="rId4"/>
    <p:sldId id="861" r:id="rId5"/>
    <p:sldId id="862" r:id="rId6"/>
    <p:sldId id="863" r:id="rId7"/>
    <p:sldId id="864" r:id="rId8"/>
    <p:sldId id="865" r:id="rId9"/>
    <p:sldId id="866" r:id="rId10"/>
    <p:sldId id="867" r:id="rId11"/>
    <p:sldId id="868" r:id="rId12"/>
    <p:sldId id="869" r:id="rId1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78304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“China’s space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programme,through</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its creative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naming,puts</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traditional culture into today’s scientific efforts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及全文可知，本文主要介绍了中国太空计划通过创造性的命名将传统文化融入现代科学。</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中国太空计划的创造性命名</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符合文章主旨。故选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30157"/>
            <a:ext cx="11485848" cy="2861310"/>
          </a:xfrm>
        </p:spPr>
        <p:txBody>
          <a:bodyPr/>
          <a:lstStyle/>
          <a:p>
            <a:pPr hangingPunct="0">
              <a:spcAft>
                <a:spcPts val="0"/>
              </a:spcAft>
              <a:tabLst>
                <a:tab pos="448754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is the best title for the text?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History of Space Exploration in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Importance of Chinese Traditional Culture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Creative Names of China’s Space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Achievements of China’s Space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54654" y="1156661"/>
            <a:ext cx="2868024" cy="379107"/>
          </a:xfrm>
          <a:prstGeom prst="rect">
            <a:avLst/>
          </a:prstGeom>
        </p:spPr>
      </p:pic>
      <p:sp>
        <p:nvSpPr>
          <p:cNvPr id="4" name="文本框 3"/>
          <p:cNvSpPr txBox="1"/>
          <p:nvPr/>
        </p:nvSpPr>
        <p:spPr>
          <a:xfrm>
            <a:off x="862686" y="1144813"/>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48812"/>
            <a:ext cx="11485848" cy="1684244"/>
          </a:xfrm>
          <a:solidFill>
            <a:srgbClr val="E8F6FD"/>
          </a:solidFill>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主要介绍了中国太空计划通过从古代故事中获取灵感来命名航天器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展示了中国在太空探索中对传统文化的尊重和传承。阅读本文可以培养学生的思维品质、科学素养和传统文化意识。</a:t>
            </a:r>
            <a:endParaRPr lang="zh-CN" altLang="en-US" dirty="0"/>
          </a:p>
        </p:txBody>
      </p:sp>
      <p:pic>
        <p:nvPicPr>
          <p:cNvPr id="3" name="素养考向.eps" descr="id:2147488449;FounderCES"/>
          <p:cNvPicPr/>
          <p:nvPr/>
        </p:nvPicPr>
        <p:blipFill>
          <a:blip r:embed="rId1"/>
          <a:stretch>
            <a:fillRect/>
          </a:stretch>
        </p:blipFill>
        <p:spPr>
          <a:xfrm>
            <a:off x="478582" y="2411412"/>
            <a:ext cx="1837690" cy="35941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30802"/>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主要介绍了中国太空计划如何从古代故事中获取灵感来命名航天器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展示了中国在太空探索中对传统文化的尊重和传承。</a:t>
            </a:r>
            <a:endParaRPr lang="zh-CN" altLang="en-US" dirty="0"/>
          </a:p>
        </p:txBody>
      </p:sp>
      <p:pic>
        <p:nvPicPr>
          <p:cNvPr id="3" name="语篇导航-DA.eps" descr="id:2147486385;FounderCES"/>
          <p:cNvPicPr/>
          <p:nvPr/>
        </p:nvPicPr>
        <p:blipFill>
          <a:blip r:embed="rId1"/>
          <a:stretch>
            <a:fillRect/>
          </a:stretch>
        </p:blipFill>
        <p:spPr>
          <a:xfrm>
            <a:off x="577736" y="2816869"/>
            <a:ext cx="1917070" cy="468115"/>
          </a:xfrm>
          <a:prstGeom prst="rect">
            <a:avLst/>
          </a:prstGeom>
        </p:spPr>
      </p:pic>
      <p:pic>
        <p:nvPicPr>
          <p:cNvPr id="5" name="图片 4"/>
          <p:cNvPicPr>
            <a:picLocks noChangeAspect="1"/>
          </p:cNvPicPr>
          <p:nvPr/>
        </p:nvPicPr>
        <p:blipFill>
          <a:blip r:embed="rId2"/>
          <a:stretch>
            <a:fillRect/>
          </a:stretch>
        </p:blipFill>
        <p:spPr>
          <a:xfrm>
            <a:off x="729345" y="1292759"/>
            <a:ext cx="10731723" cy="134415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4772"/>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 ancient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times, 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looked up 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stars, telling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stories of wonder and dreaming of exploring space.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with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long history and rich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different. China has made great progress in space exploration. It has found inspiration in its old stories to name its satellites and spacecraft. This connects the past with the future.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07746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well-known story in Chinese is about the Monkey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King,Sun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Wukong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brave, clever,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always curious. Sun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Wukong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travel anywhere in the world with just one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jump,showing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adventurous spirit of China’s space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surprise that China’s powerful space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telescope,which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looks deep into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named “Sun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Wukong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name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Monkey King’s space adventures and shows China’s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discover the space. Another hero from ancient tales is Yu the Great. He is known for controlling floods and starting the Xia Dynasty. Yu’s hard work in managing waters reflects the courage and creativity needed in space exploration.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Therefore,a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group of Chinese satellites that help monitor and manage water from space are called “Yu” satellites.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975"/>
            <a:ext cx="11485848" cy="507746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naming choices are not just symbols. They show a deep respect for tradition that knowledge and dreams continue through generations. By naming their spacecraft after the classical characters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 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space scientists 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cultural roots and showing their hope to use modern technology to achieve ancient dreams of understanding the space.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China’s space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programme,through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creative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naming, puts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traditional culture into today’s scientific efforts. It shows how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wisdom,courage,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imagination of the past guide us as we explore the unknown world. As China reaches for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stars, 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stays rooted in its rich history while confidently moving towards the future.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1849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“China has made great progress in space exploration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 has found inspiration in its old stories to name its satellites and spacecraft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可知，中国的航天科学家在命名卫星时，从古老的故事中获得了灵感。故选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24178"/>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China,where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space scientists get inspiration when naming satellites?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From ancient stories.	B. From traditional festivals.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From famous buildings.	D. From popular inventions.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638834"/>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name honours the Monkey King’s space adventures and shows China’s desire to discover the space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可知，这个名字表达了中国探索太空的愿望。因此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desire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在此处意为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希望</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渴望</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596186"/>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Paragraph 2?</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Imagination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Advantage.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Hope.	D. Failure.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710842"/>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6889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写作手法题。根据</a:t>
            </a:r>
            <a:r>
              <a:rPr lang="en-US" altLang="zh-CN" b="1">
                <a:solidFill>
                  <a:srgbClr val="FF0000"/>
                </a:solidFill>
                <a:latin typeface="Times New Roman" panose="02020603050405020304" pitchFamily="18" charset="0"/>
                <a:ea typeface="宋体" panose="02010600030101010101" pitchFamily="2" charset="-122"/>
              </a:rPr>
              <a:t>“One well-known story in Chinese is about the Monkey King</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Another hero from ancient tales is Yu the Great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可推知，在第二段中，作者通过举例来支持他的观点。故选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76234"/>
            <a:ext cx="11485848" cy="2306955"/>
          </a:xfrm>
        </p:spPr>
        <p:txBody>
          <a:bodyPr/>
          <a:lstStyle/>
          <a:p>
            <a:pPr hangingPunct="0">
              <a:spcAft>
                <a:spcPts val="0"/>
              </a:spcAft>
              <a:tabLst>
                <a:tab pos="537845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support his opinion in Paragraph 2?</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listing numbers.	B. By comparing facts.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giving examples.	D. By reporting results.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90750" y="1638834"/>
            <a:ext cx="3803429" cy="412073"/>
          </a:xfrm>
          <a:prstGeom prst="rect">
            <a:avLst/>
          </a:prstGeom>
        </p:spPr>
      </p:pic>
      <p:sp>
        <p:nvSpPr>
          <p:cNvPr id="4" name="文本框 3"/>
          <p:cNvSpPr txBox="1"/>
          <p:nvPr/>
        </p:nvSpPr>
        <p:spPr>
          <a:xfrm>
            <a:off x="862686" y="1590890"/>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“These naming choices are not just symbols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They show a deep respect for tradition that knowledge and dreams continue through generations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可知，中国航天器的命名选择展示了对中国传统文化的深切尊重。故选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52106"/>
            <a:ext cx="11485848" cy="2862322"/>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the naming choices of Chinese spacecraft show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courage to break away from tradition.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An effort to explore the unknown world.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development in modern Chinese science.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 deep respect for Chinese tradition.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266762"/>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3841</Words>
  <Application>WPS 演示</Application>
  <PresentationFormat>自定义</PresentationFormat>
  <Paragraphs>59</Paragraphs>
  <Slides>11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11</vt:i4>
      </vt:variant>
    </vt:vector>
  </HeadingPairs>
  <TitlesOfParts>
    <vt:vector size="21"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461</cp:revision>
  <dcterms:created xsi:type="dcterms:W3CDTF">2020-11-06T05:24:00Z</dcterms:created>
  <dcterms:modified xsi:type="dcterms:W3CDTF">2025-09-18T02:25:37Z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